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46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728CD-8B7C-4AA7-8AEA-DF60D6F1E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08E175-992E-4B51-971F-DA3BDD4EA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26FD65-33DB-495F-A06C-57E61BDF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ACB3B4-01B6-407F-9B53-A2368AFA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AC193A-575E-4F88-BF4C-86F0D5B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A4C85-C5C7-4424-AA77-18645EFF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B6DA65-EF46-4C35-8DF8-8388BDEB3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B118A0-9FEF-42F1-880D-4C587E21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0A81C-ED2B-4A2D-8A40-98258B6E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86A1A8-8AFA-49CA-9334-F4B4AC84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1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77ECF0E-7967-47E5-940E-D4BD9CDD8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1D89425-4F62-4AE6-8D39-FA4B1FBD1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2CD1F3-A32B-4C7D-9471-5064E9AF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3965AE-A767-434B-919F-5CBE29EC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0CF9B7-ABEF-4B29-A688-F6A0B186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BE710-49B1-46A8-959C-916E3121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23E7A4-AC88-43D4-8CFA-9BB0DA5C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B184A5-D872-4150-8C67-9C3F91E0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A72E16-37E3-405D-97C9-364B566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A12805-712E-4E55-8BAB-2FC1AC1C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71E2E-F3FD-4098-A36A-FCEB67C21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4BB091-39FC-4817-A617-9516B2042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572BFF-CA1F-4F8D-BDB3-547695EC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003F94-4ED1-48F4-82D2-4C738A29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DC7B49-A4BC-4E27-8F55-AF53B603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5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4BE29-4525-43A2-A836-070B6820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31058B-1547-4B82-8837-DEF159D8E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69D4B6-7155-4AF1-938F-F03E2D9BD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0BF21-D401-4A88-8158-0DC04844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662B21-EA37-4F4E-B052-E09E5CF2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1C8E8E-4C95-4122-A2FC-D514C032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9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85438-B4EC-4A6F-9254-1094EF81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828665-BD8C-468B-8E59-25FCABD91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D14C42-1BF2-4919-86CF-2E75F4157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D6A3E21-F2A2-42E8-98AF-7B50A8EFC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63FCC17-750E-4B67-9612-2829508AB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7CA6E8-F357-4788-A90E-4272BA39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3E249E-B3E2-4349-963E-B5C4CCC3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DBE23C7-BBBF-4591-A1F2-71B61447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6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00A78-8723-4B89-A682-E9CBE357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625C58-13A6-49DC-A978-72C35DDE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42D560-4F5A-49DE-8EC3-3E69E233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67836A-3846-4B23-8077-84079F40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6979DD-EFF2-480F-A8B2-832C34C5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A1E23D-ABEF-4334-A866-8F5B8661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DBC79D-F2F9-4585-9643-532323BC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7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7B027-D5D4-4123-AC40-723168AF8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E4AB75-F390-43BE-AE9D-3BCF6852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61EF10-7217-4B08-A962-DBEFF2026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58122C-C616-46E1-BA2E-98E13855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28F541-10B6-4721-A749-C8544C8A4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181B01-BE7A-4908-BF73-D064BA52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8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B620A9-3694-42C2-A85D-52AB23A4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AC3121-3230-491B-A613-A68B69BFE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B13B576-6953-40E4-BF4D-BFCB54A6E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25E5A1-E43D-4957-809D-74FB47A2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755B7E-3E69-49AC-9A7D-0195EF84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9E6824-DFEC-4605-9C0B-A4DD8899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62071B-8F7E-42CE-8D0E-580C8596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9D2140-C46B-4015-A039-CAFB69E1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5CC683-2461-4A5B-B3C0-C649ACF90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9F48-E710-414B-90EC-E7785AD17AB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67E0F9-D827-426D-8A35-0C119785D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6F4F95-0F3F-4F6C-B868-4F40A09CC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309AB-FBDB-4BE0-8BD1-77BDFC8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1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om.albano@browardschools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D5F54-6D77-4E38-B848-09D7E3D9E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Equity and Diversity Department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094021-0238-4DCA-816D-77BC3CC68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Dr. Antoine Hickman, Chief</a:t>
            </a:r>
          </a:p>
          <a:p>
            <a:pPr algn="l"/>
            <a:r>
              <a:rPr lang="en-US" sz="2000" dirty="0"/>
              <a:t>	Student Support Initiatives and Recovery</a:t>
            </a:r>
          </a:p>
          <a:p>
            <a:pPr algn="l"/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Mr. David Watkins, Director</a:t>
            </a:r>
          </a:p>
          <a:p>
            <a:pPr algn="l"/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Mr. Tom Albano, Coordinator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691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CA9CDC8-B6EB-43D4-B69A-ED852BB5084C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Objectives: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Create an awareness and atmosphere of equity, diversity, and inclusion in all schools and departments in BCPS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Close the achievement gap among all students with regard to race, ethnicity, gender, disability and language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Decrease students in Alternative Education programs by providing Tier 1 academic and behavioral interventions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Make all classrooms throughout the District responsive to the students we serve </a:t>
            </a:r>
          </a:p>
        </p:txBody>
      </p:sp>
    </p:spTree>
    <p:extLst>
      <p:ext uri="{BB962C8B-B14F-4D97-AF65-F5344CB8AC3E}">
        <p14:creationId xmlns:p14="http://schemas.microsoft.com/office/powerpoint/2010/main" val="235759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78AED0C-B15C-414D-BE2B-3FB247F7113F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Strategies: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Provide high quality professional development to BCPS staff in areas of equity, diversity and inclusion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Train leadership in Culturally Responsive Instructional Leadership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Provide schools/ departments with support of their equity plans, with baseline data, goals and strategies for continuous school improvement </a:t>
            </a:r>
          </a:p>
        </p:txBody>
      </p:sp>
    </p:spTree>
    <p:extLst>
      <p:ext uri="{BB962C8B-B14F-4D97-AF65-F5344CB8AC3E}">
        <p14:creationId xmlns:p14="http://schemas.microsoft.com/office/powerpoint/2010/main" val="373452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A94F0A1-B949-4A71-B650-568B38E747A9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Courageous Conversations about Race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Self reflective online professional development on race and how race shows up in our personal lives and the educational setting and data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Race matters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Parameters and guidelines for having racial conversations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Stay involved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Expect to be uncomfortable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	Don’t expect closure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600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2ABCC24-E26F-4C69-B32C-542CB758C431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Required Instruction- Florida Statute 1003.42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History of the Holocaust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African and African- American History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Hispanic Contributions to the United States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Women Contributions to the United States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Anti-Semitism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Ocoee Election Riot of 1920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62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EFCF60-A1D5-4908-904E-96BB8B8D0176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Student-Centered Initiatives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Young Voices Matter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Town Hall Meetings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Youth Mentoring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Student Trainings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No Place For Hate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Community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62357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E22C03-9856-46CF-A2D6-FBCCD8E8CAD7}"/>
              </a:ext>
            </a:extLst>
          </p:cNvPr>
          <p:cNvSpPr txBox="1"/>
          <p:nvPr/>
        </p:nvSpPr>
        <p:spPr>
          <a:xfrm>
            <a:off x="2267463" y="1798320"/>
            <a:ext cx="769653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Questions and Answers</a:t>
            </a:r>
          </a:p>
          <a:p>
            <a:endParaRPr lang="en-US" dirty="0"/>
          </a:p>
          <a:p>
            <a:pPr algn="ctr"/>
            <a:r>
              <a:rPr lang="en-US" sz="2400" dirty="0"/>
              <a:t>Thank You for all that YOU do</a:t>
            </a:r>
          </a:p>
          <a:p>
            <a:pPr algn="ctr"/>
            <a:r>
              <a:rPr lang="en-US" sz="2400" dirty="0"/>
              <a:t> to support the work of equity and diversity in our District!!</a:t>
            </a:r>
          </a:p>
          <a:p>
            <a:endParaRPr lang="en-US" sz="2400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Tom.albano@browardschools.com</a:t>
            </a:r>
            <a:endParaRPr lang="en-US" dirty="0"/>
          </a:p>
          <a:p>
            <a:r>
              <a:rPr lang="en-US" dirty="0"/>
              <a:t>(954) 684-2654</a:t>
            </a:r>
          </a:p>
        </p:txBody>
      </p:sp>
    </p:spTree>
    <p:extLst>
      <p:ext uri="{BB962C8B-B14F-4D97-AF65-F5344CB8AC3E}">
        <p14:creationId xmlns:p14="http://schemas.microsoft.com/office/powerpoint/2010/main" val="318751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237</Words>
  <Application>Microsoft Office PowerPoint</Application>
  <PresentationFormat>Custom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Equity and Diversity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and Diversity Department</dc:title>
  <dc:creator>Tom Albano</dc:creator>
  <cp:lastModifiedBy>veronica</cp:lastModifiedBy>
  <cp:revision>9</cp:revision>
  <dcterms:created xsi:type="dcterms:W3CDTF">2021-02-10T15:06:45Z</dcterms:created>
  <dcterms:modified xsi:type="dcterms:W3CDTF">2021-02-18T16:41:20Z</dcterms:modified>
</cp:coreProperties>
</file>